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400" r:id="rId2"/>
    <p:sldId id="441" r:id="rId3"/>
    <p:sldId id="282" r:id="rId4"/>
  </p:sldIdLst>
  <p:sldSz cx="9144000" cy="6858000" type="screen4x3"/>
  <p:notesSz cx="7099300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33CC"/>
    <a:srgbClr val="CC0000"/>
    <a:srgbClr val="FF3300"/>
    <a:srgbClr val="00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96" autoAdjust="0"/>
    <p:restoredTop sz="94697" autoAdjust="0"/>
  </p:normalViewPr>
  <p:slideViewPr>
    <p:cSldViewPr>
      <p:cViewPr varScale="1">
        <p:scale>
          <a:sx n="93" d="100"/>
          <a:sy n="93" d="100"/>
        </p:scale>
        <p:origin x="-142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379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noProof="0" smtClean="0"/>
              <a:t>Образец текста</a:t>
            </a:r>
          </a:p>
          <a:p>
            <a:pPr lvl="1"/>
            <a:r>
              <a:rPr lang="ru-RU" altLang="en-US" noProof="0" smtClean="0"/>
              <a:t>Второй уровень</a:t>
            </a:r>
          </a:p>
          <a:p>
            <a:pPr lvl="2"/>
            <a:r>
              <a:rPr lang="ru-RU" altLang="en-US" noProof="0" smtClean="0"/>
              <a:t>Третий уровень</a:t>
            </a:r>
          </a:p>
          <a:p>
            <a:pPr lvl="3"/>
            <a:r>
              <a:rPr lang="ru-RU" altLang="en-US" noProof="0" smtClean="0"/>
              <a:t>Четвертый уровень</a:t>
            </a:r>
          </a:p>
          <a:p>
            <a:pPr lvl="4"/>
            <a:r>
              <a:rPr lang="ru-RU" altLang="en-US" noProof="0" smtClean="0"/>
              <a:t>Пятый уровень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C0D12947-AAD0-4639-97D5-BF61EA26FA1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2609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ADD46B-12AE-4FD1-8068-F761894353C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49073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4957D-34CF-4680-B817-CDA024AD62A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71768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883E7-7FF4-48BC-B3C2-E91338BF33B3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48359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321FE-508B-46A4-B509-280DAD8C5B84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88876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A3122-2EE4-413B-803E-4E5CC21F9C1C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76630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A951C9-B50C-42C1-AACE-29865E069286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51184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AAF70-0829-451B-9971-255456177EB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31412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8D861-2C8F-42AB-ABA0-3FA3D049C0F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452715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2DE26-5105-41C0-B4B8-EB84B3B9C2A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18634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69C226-4849-488C-AC17-21DEBB3006C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61954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CED76-F926-4A4A-857C-6FDF3AA9905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91137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C81E70B-BD33-4665-825B-8208B9D7A4A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D:\work\robert\Oral_Wave_Spirality\Narrowband_Cub_Images1.mpg" TargetMode="External"/><Relationship Id="rId1" Type="http://schemas.openxmlformats.org/officeDocument/2006/relationships/video" Target="file:///D:\work\robert\Oral_Wave_Spirality\SDO_Movie.mpg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250825" y="1125538"/>
            <a:ext cx="4176713" cy="40322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5" name="Text Box 7"/>
          <p:cNvSpPr txBox="1">
            <a:spLocks noChangeArrowheads="1"/>
          </p:cNvSpPr>
          <p:nvPr/>
        </p:nvSpPr>
        <p:spPr bwMode="auto">
          <a:xfrm>
            <a:off x="179388" y="0"/>
            <a:ext cx="86423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</a:rPr>
              <a:t>Wave front dynamucs above a sunspot</a:t>
            </a:r>
            <a:endParaRPr lang="ru-RU" altLang="en-US" sz="2800" b="1">
              <a:solidFill>
                <a:srgbClr val="0033CC"/>
              </a:solidFill>
              <a:latin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en-US" sz="2800" b="1">
                <a:solidFill>
                  <a:srgbClr val="0033CC"/>
                </a:solidFill>
                <a:latin typeface="Times New Roman" pitchFamily="18" charset="0"/>
              </a:rPr>
              <a:t>(</a:t>
            </a:r>
            <a:r>
              <a:rPr lang="en-US" altLang="en-US" sz="2800" b="1">
                <a:solidFill>
                  <a:srgbClr val="0033CC"/>
                </a:solidFill>
                <a:latin typeface="Times New Roman" pitchFamily="18" charset="0"/>
              </a:rPr>
              <a:t>SDO/AIA, 304A)</a:t>
            </a:r>
          </a:p>
        </p:txBody>
      </p:sp>
      <p:sp>
        <p:nvSpPr>
          <p:cNvPr id="13316" name="Rectangle 8"/>
          <p:cNvSpPr>
            <a:spLocks noChangeArrowheads="1"/>
          </p:cNvSpPr>
          <p:nvPr/>
        </p:nvSpPr>
        <p:spPr bwMode="auto">
          <a:xfrm>
            <a:off x="611188" y="1270000"/>
            <a:ext cx="8208962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Wingdings" pitchFamily="2" charset="2"/>
              <a:buChar char="Ш"/>
            </a:pPr>
            <a:endParaRPr lang="en-US" altLang="en-US" sz="200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2711450"/>
            <a:ext cx="428625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4" name="SDO_Movie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268413"/>
            <a:ext cx="381635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6615" name="Narrowband_Cub_Images1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5538"/>
            <a:ext cx="4321175" cy="400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Rectangle 8"/>
          <p:cNvSpPr>
            <a:spLocks noChangeArrowheads="1"/>
          </p:cNvSpPr>
          <p:nvPr/>
        </p:nvSpPr>
        <p:spPr bwMode="auto">
          <a:xfrm>
            <a:off x="4572000" y="1125538"/>
            <a:ext cx="4321175" cy="4032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7885113" y="692150"/>
            <a:ext cx="100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Filtered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250825" y="765175"/>
            <a:ext cx="104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Original</a:t>
            </a:r>
          </a:p>
        </p:txBody>
      </p:sp>
      <p:sp>
        <p:nvSpPr>
          <p:cNvPr id="13323" name="Text Box 12"/>
          <p:cNvSpPr txBox="1">
            <a:spLocks noChangeArrowheads="1"/>
          </p:cNvSpPr>
          <p:nvPr/>
        </p:nvSpPr>
        <p:spPr bwMode="auto">
          <a:xfrm>
            <a:off x="3851275" y="5168900"/>
            <a:ext cx="5145088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800" b="1">
                <a:solidFill>
                  <a:srgbClr val="000099"/>
                </a:solidFill>
                <a:latin typeface="Meiryo" pitchFamily="34" charset="-128"/>
                <a:ea typeface="BatangChe" pitchFamily="49" charset="-127"/>
                <a:cs typeface="Times New Roman" pitchFamily="18" charset="0"/>
              </a:rPr>
              <a:t>Application of PWF method developed </a:t>
            </a:r>
            <a:br>
              <a:rPr lang="en-US" altLang="en-US" sz="1800" b="1">
                <a:solidFill>
                  <a:srgbClr val="000099"/>
                </a:solidFill>
                <a:latin typeface="Meiryo" pitchFamily="34" charset="-128"/>
                <a:ea typeface="BatangChe" pitchFamily="49" charset="-127"/>
                <a:cs typeface="Times New Roman" pitchFamily="18" charset="0"/>
              </a:rPr>
            </a:br>
            <a:r>
              <a:rPr lang="en-US" altLang="en-US" sz="1800" b="1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by Sych R., Nakariakov V., Solar Physics</a:t>
            </a:r>
            <a:r>
              <a:rPr lang="ru-RU" altLang="en-US" sz="1800" b="1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1800" b="1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248</a:t>
            </a:r>
            <a:r>
              <a:rPr lang="ru-RU" altLang="en-US" sz="1800" b="1" i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altLang="en-US" sz="1800" b="1" i="1">
                <a:solidFill>
                  <a:srgbClr val="000099"/>
                </a:solidFill>
              </a:rPr>
              <a:t> 20</a:t>
            </a:r>
            <a:r>
              <a:rPr lang="en-US" altLang="en-US" sz="1800" b="1" i="1">
                <a:solidFill>
                  <a:srgbClr val="000099"/>
                </a:solidFill>
              </a:rPr>
              <a:t>08</a:t>
            </a:r>
            <a:endParaRPr lang="ru-RU" altLang="en-US" sz="1800" b="1" i="1">
              <a:solidFill>
                <a:srgbClr val="000099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4" fill="hold"/>
                                        <p:tgtEl>
                                          <p:spTgt spid="1966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934" fill="hold"/>
                                        <p:tgtEl>
                                          <p:spTgt spid="1966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661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66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966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614"/>
                  </p:tgtEl>
                </p:cond>
              </p:nextCondLst>
            </p:seq>
            <p:video>
              <p:cMediaNode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661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66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66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61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25450" y="188913"/>
            <a:ext cx="6816725" cy="561975"/>
          </a:xfrm>
        </p:spPr>
        <p:txBody>
          <a:bodyPr/>
          <a:lstStyle/>
          <a:p>
            <a:r>
              <a:rPr lang="en-US" altLang="en-US" b="1" i="1" smtClean="0">
                <a:latin typeface="Antique Olive Roman" pitchFamily="34" charset="0"/>
              </a:rPr>
              <a:t>movie</a:t>
            </a:r>
            <a:r>
              <a:rPr lang="en-US" altLang="en-US" smtClean="0"/>
              <a:t>  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23850" y="2492375"/>
            <a:ext cx="719138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1700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348038" y="1052513"/>
            <a:ext cx="1008062" cy="57626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0070C0"/>
                </a:solidFill>
              </a:rPr>
              <a:t>304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573963" y="1052513"/>
            <a:ext cx="719137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131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935913" y="4505325"/>
            <a:ext cx="719137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171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770688" y="5778500"/>
            <a:ext cx="720725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194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20700" y="5822950"/>
            <a:ext cx="720725" cy="431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211</a:t>
            </a:r>
          </a:p>
        </p:txBody>
      </p:sp>
      <p:pic>
        <p:nvPicPr>
          <p:cNvPr id="25609" name="Content Placeholder 2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13" y="76200"/>
            <a:ext cx="2403475" cy="2403475"/>
          </a:xfrm>
        </p:spPr>
      </p:pic>
      <p:pic>
        <p:nvPicPr>
          <p:cNvPr id="25610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900" y="1601788"/>
            <a:ext cx="2790825" cy="278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-25400"/>
            <a:ext cx="2327275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2300288"/>
            <a:ext cx="223361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4386263"/>
            <a:ext cx="2370137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4351338"/>
            <a:ext cx="2405063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0"/>
          <p:cNvSpPr>
            <a:spLocks noChangeArrowheads="1"/>
          </p:cNvSpPr>
          <p:nvPr/>
        </p:nvSpPr>
        <p:spPr bwMode="auto">
          <a:xfrm>
            <a:off x="684213" y="1773238"/>
            <a:ext cx="7929562" cy="199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Tx/>
              <a:buNone/>
            </a:pPr>
            <a:r>
              <a:rPr lang="en-US" altLang="en-US" sz="9600">
                <a:solidFill>
                  <a:srgbClr val="FF3300"/>
                </a:solidFill>
                <a:latin typeface="Brush Script MT" pitchFamily="66" charset="0"/>
              </a:rPr>
              <a:t>Thank you</a:t>
            </a:r>
            <a:r>
              <a:rPr lang="en-US" altLang="en-US" sz="8000" i="1">
                <a:solidFill>
                  <a:srgbClr val="C00000"/>
                </a:solidFill>
                <a:latin typeface="Britannic Bold" pitchFamily="34" charset="0"/>
              </a:rPr>
              <a:t>!</a:t>
            </a:r>
            <a:endParaRPr lang="ru-RU" altLang="en-US" sz="8000" i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13641</TotalTime>
  <Words>29</Words>
  <Application>Microsoft Office PowerPoint</Application>
  <PresentationFormat>On-screen Show (4:3)</PresentationFormat>
  <Paragraphs>13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23" baseType="lpstr">
      <vt:lpstr>Arial</vt:lpstr>
      <vt:lpstr>Times New Roman</vt:lpstr>
      <vt:lpstr>Algerian</vt:lpstr>
      <vt:lpstr>宋体</vt:lpstr>
      <vt:lpstr>Georgia</vt:lpstr>
      <vt:lpstr>ＭＳ Ｐゴシック</vt:lpstr>
      <vt:lpstr>Wingdings</vt:lpstr>
      <vt:lpstr>Meiryo</vt:lpstr>
      <vt:lpstr>BatangChe</vt:lpstr>
      <vt:lpstr>Courier New</vt:lpstr>
      <vt:lpstr>Bookman Old Style</vt:lpstr>
      <vt:lpstr>SimSun-PUA</vt:lpstr>
      <vt:lpstr>Sylfaen</vt:lpstr>
      <vt:lpstr>Rockwell</vt:lpstr>
      <vt:lpstr>NSimSun</vt:lpstr>
      <vt:lpstr>Antique Olive Roman</vt:lpstr>
      <vt:lpstr>Berlin Sans FB Demi</vt:lpstr>
      <vt:lpstr>Brush Script MT</vt:lpstr>
      <vt:lpstr>Britannic Bold</vt:lpstr>
      <vt:lpstr>Оформление по умолчанию</vt:lpstr>
      <vt:lpstr>PowerPoint Presentation</vt:lpstr>
      <vt:lpstr>movie    </vt:lpstr>
      <vt:lpstr>PowerPoint Presentation</vt:lpstr>
    </vt:vector>
  </TitlesOfParts>
  <Company>Организация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Customer</dc:creator>
  <cp:lastModifiedBy>1</cp:lastModifiedBy>
  <cp:revision>380</cp:revision>
  <cp:lastPrinted>2014-08-28T08:01:42Z</cp:lastPrinted>
  <dcterms:created xsi:type="dcterms:W3CDTF">2008-10-15T06:51:49Z</dcterms:created>
  <dcterms:modified xsi:type="dcterms:W3CDTF">2015-09-16T09:03:32Z</dcterms:modified>
</cp:coreProperties>
</file>