
<file path=[Content_Types].xml><?xml version="1.0" encoding="utf-8"?>
<Types xmlns="http://schemas.openxmlformats.org/package/2006/content-types">
  <Default Extension="jpeg" ContentType="image/jpeg"/>
  <Default Extension="png" ContentType="image/png"/>
  <Default Extension="mp4" ContentType="video/mp4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png>
</file>

<file path=ppt/media/media1.mp4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image" Target="../media/image1.png"/><Relationship Id="rId2" Type="http://schemas.microsoft.com/office/2007/relationships/media" Target="../media/media1.mp4"/><Relationship Id="rId1" Type="http://schemas.openxmlformats.org/officeDocument/2006/relationships/video" Target="../media/media1.mp4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680"/>
            <a:ext cx="9144000" cy="940435"/>
          </a:xfrm>
        </p:spPr>
        <p:txBody>
          <a:bodyPr/>
          <a:p>
            <a:r>
              <a:rPr sz="2800"/>
              <a:t>NOAA 10484活动区在2003年10月27日16:13UT至17:43UT影像(Hardersen, 2013,  APJ, 773, 60)</a:t>
            </a:r>
            <a:endParaRPr sz="280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p>
            <a:endParaRPr lang="zh-CN" altLang="en-US"/>
          </a:p>
        </p:txBody>
      </p:sp>
      <p:pic>
        <p:nvPicPr>
          <p:cNvPr id="4" name="apj477709f4_video">
            <a:hlinkClick r:id="" action="ppaction://media"/>
          </p:cNvPr>
          <p:cNvPicPr/>
          <p:nvPr>
            <a:videoFile r:link="rId1"/>
            <p:extLst>
              <p:ext uri="{DAA4B4D4-6D71-4841-9C94-3DE7FCFB9230}">
                <p14:media xmlns:p14="http://schemas.microsoft.com/office/powerpoint/2010/main" r:embed="rId2"/>
              </p:ext>
            </p:extLst>
          </p:nvPr>
        </p:nvPicPr>
        <p:blipFill>
          <a:blip r:embed="rId3"/>
          <a:stretch>
            <a:fillRect/>
          </a:stretch>
        </p:blipFill>
        <p:spPr>
          <a:xfrm>
            <a:off x="2578100" y="2488565"/>
            <a:ext cx="5798185" cy="3883025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video fullScrn="0">
              <p:cMediaNode>
                <p:cTn id="2" fill="hold" display="1">
                  <p:stCondLst>
                    <p:cond delay="indefinite"/>
                  </p:stCondLst>
                  <p:endCondLst>
                    <p:cond evt="onNext">
                      <p:tgtEl>
                        <p:sldTgt/>
                      </p:tgtEl>
                    </p:cond>
                    <p:cond evt="onPrev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video>
            <p:seq concurrent="1" nextAc="seek">
              <p:cTn id="3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" fill="hold">
                      <p:stCondLst>
                        <p:cond delay="0"/>
                      </p:stCondLst>
                      <p:childTnLst>
                        <p:par>
                          <p:cTn id="5" fill="hold">
                            <p:stCondLst>
                              <p:cond delay="0"/>
                            </p:stCondLst>
                            <p:childTnLst>
                              <p:par>
                                <p:cTn id="6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 additive="base">
                                        <p:cTn id="7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74</Words>
  <Application>WPS 演示</Application>
  <PresentationFormat>宽屏</PresentationFormat>
  <Paragraphs>2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Arial Unicode MS</vt:lpstr>
      <vt:lpstr>Calibri Light</vt:lpstr>
      <vt:lpstr>Calibri</vt:lpstr>
      <vt:lpstr>微软雅黑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Administrator</dc:creator>
  <cp:lastModifiedBy>Administrator</cp:lastModifiedBy>
  <cp:revision>2</cp:revision>
  <dcterms:created xsi:type="dcterms:W3CDTF">2018-06-16T03:57:00Z</dcterms:created>
  <dcterms:modified xsi:type="dcterms:W3CDTF">2018-06-16T04:02:49Z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2052-10.1.0.7400</vt:lpwstr>
  </property>
</Properties>
</file>

<file path=docProps/thumbnail.jpeg>
</file>