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4" r:id="rId3"/>
    <p:sldId id="263" r:id="rId4"/>
    <p:sldId id="262" r:id="rId5"/>
    <p:sldId id="265" r:id="rId6"/>
    <p:sldId id="266" r:id="rId7"/>
    <p:sldId id="267" r:id="rId8"/>
    <p:sldId id="268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8A899674-C040-402C-A2AE-E9959AC93AD6}">
          <p14:sldIdLst>
            <p14:sldId id="256"/>
          </p14:sldIdLst>
        </p14:section>
        <p14:section name="月变化" id="{AD26A51F-C94D-49CB-BECB-C02F7E5145FC}">
          <p14:sldIdLst>
            <p14:sldId id="264"/>
            <p14:sldId id="263"/>
            <p14:sldId id="262"/>
            <p14:sldId id="265"/>
          </p14:sldIdLst>
        </p14:section>
        <p14:section name="活动区" id="{A0D11122-FA70-4136-A75F-27582B75A958}">
          <p14:sldIdLst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04D3E-967A-4D20-8859-D6A6061E4BC0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59E6D-18A5-438A-B5E2-1898A5F12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469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71778-0940-0E96-D2DD-59766B98F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9C6FEBB-5A2E-FA43-7709-949EBAC29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38145D0-4104-F661-7C21-47986FCC4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87BE60-5E13-6EBA-2E9C-E737EED0AA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59E6D-18A5-438A-B5E2-1898A5F12E3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624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19D68-39B4-0D96-AC38-F24D6045F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06535C-A0D6-D948-0D5C-24B72FE3C6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34C674E-AF21-2B98-E807-7C7392F86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D443B9-8CDF-5615-2952-5739B23B0B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59E6D-18A5-438A-B5E2-1898A5F12E3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922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59E6D-18A5-438A-B5E2-1898A5F12E3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862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BBC15-F325-18FE-8526-06AE54577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6010A7-195F-4FB5-9181-2A6DE611E0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33B3C27-3628-50AD-1A99-E3F886F63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2A37C4-2B54-7B1F-6AA7-9919A3B1A1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59E6D-18A5-438A-B5E2-1898A5F12E3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505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1DACDE-18F8-DED1-7E40-B5491E84A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1857C92-B7AA-14C0-54A0-23F72BC70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67680C-1592-AFB5-1D79-0DA4CAFBD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EB3A-7331-484C-8304-D8565962E009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C5F5BA-F20B-6B87-0503-0DD5F417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D5F6B1-AD65-A662-2E96-65EE4332D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F51B-96A5-4802-9E93-C8DE09C387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662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E8E6BA-F712-DD07-4925-2D26C4EFE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9DA5B5-8C58-42E4-7056-162F998F2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476A4C-5E9E-34B2-8500-58BF7F27D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EB3A-7331-484C-8304-D8565962E009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BAF38B-0321-C4C3-898D-30CE90B10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9936CE-8796-CCD4-A40B-6FBEC390C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F51B-96A5-4802-9E93-C8DE09C387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536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F9AE52-366B-DCD9-0634-AEFC03D5B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6B2BE7-9985-1604-508A-51843051B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715177-9869-91F0-1D6D-CD8031EF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EB3A-7331-484C-8304-D8565962E009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269757-A6AE-4616-26ED-4932DFA2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99686F-ADFD-D3DC-747B-2E69F690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F51B-96A5-4802-9E93-C8DE09C387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83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D890DC-BF35-2A9B-C923-E276D0D3D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966D3B-B3C6-AC1D-38A1-3FB8BB857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9DEB02-8F03-CEA7-247C-F10915D5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EB3A-7331-484C-8304-D8565962E009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F61777-B411-E1EB-2580-7190EA008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14B89E-EDD5-D600-A2C8-5B05DD73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F51B-96A5-4802-9E93-C8DE09C387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27BBA0-B8B0-C212-ADC1-000ADE234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846369-CDFC-4AD3-3D6A-109408D3C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CD5B58-FA66-057F-56BE-D9106DA67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EB3A-7331-484C-8304-D8565962E009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6608FB-D3C1-E987-CC73-267271FFA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6E852A-2A0D-9B2B-BA92-D304E122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F51B-96A5-4802-9E93-C8DE09C387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82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00C58-1187-D369-98B8-16B1F00F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747F0A-88CB-E9F6-848A-6FD3005A71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F5FC6E-0288-FD53-4161-C141BDB91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42179-0D27-012E-9CE3-419EA12A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EB3A-7331-484C-8304-D8565962E009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F45BB5-0FE3-6A2F-65D1-500EC290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41505C-9C82-003D-2987-8636DDD6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F51B-96A5-4802-9E93-C8DE09C387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26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15F341-9B41-5E79-C8C6-435F0CAC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1C70F1-AED6-4DC0-8D9A-BA6793BC7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A215FC-505B-5C84-309C-57C80F370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30E6836-C841-B940-9EE2-214B3647A4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13C9DB7-291C-E3AB-FE0D-227A7E2739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28498E-0657-E759-B3C9-80F96E35F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EB3A-7331-484C-8304-D8565962E009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14EED9-6718-8922-F959-6B49DB4F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A039D09-9546-18E9-A46D-8EBF112E6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F51B-96A5-4802-9E93-C8DE09C387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018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2F5E83-252E-8C87-43A1-9B71F166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E745B35-EFB9-09F3-CA4A-CA42DC96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EB3A-7331-484C-8304-D8565962E009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75BA6B-6342-67CB-78E2-F5105D07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49983D-4C9F-835E-92AD-873A623A8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F51B-96A5-4802-9E93-C8DE09C387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324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D8B33B-B6C0-8412-36A0-7BEEC415D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EB3A-7331-484C-8304-D8565962E009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3A6F9D8-8684-A728-1B07-D1322CA3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E89F1E-3605-B241-AED6-1C538D74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F51B-96A5-4802-9E93-C8DE09C387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42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5C52A-7AD3-BEF9-01C0-F67E295EC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34C433-21AF-0FB5-6310-9D8F0AF08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347494-4233-81E5-BF93-B2BED5C68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3C0FE2-7016-F9D1-1176-32FA49E06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EB3A-7331-484C-8304-D8565962E009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964EA5-3541-FE00-40DC-8388C7D60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D5E705-9D9C-EBCF-4FD6-3F4C8EA17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F51B-96A5-4802-9E93-C8DE09C387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403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B064A-9710-B914-AED4-0FC2068B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FF0DF23-8216-BB18-F02D-6E30DB788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D234098-67CC-4668-F0E5-26C56D7C7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67DE83-66E7-9EE4-B56C-453821FE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EB3A-7331-484C-8304-D8565962E009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C3C049-1E8B-117A-0DD3-09F9845A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07A89D-9736-6BCF-FAC9-427BBA13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F51B-96A5-4802-9E93-C8DE09C387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52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CEC9737-CFB5-28CA-522B-E8C39D600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EAED10-7B5C-70EA-9E29-FC48FF55A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9A751D-8637-D817-AF24-B5AAFEA7F5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3EB3A-7331-484C-8304-D8565962E009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DEB3A6-009E-7113-4D9B-9D25373E2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428A61-E4CC-672A-9D88-DCEC06B69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5F51B-96A5-4802-9E93-C8DE09C387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12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p4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7" Type="http://schemas.openxmlformats.org/officeDocument/2006/relationships/image" Target="../media/image1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0.mp4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7" Type="http://schemas.openxmlformats.org/officeDocument/2006/relationships/image" Target="../media/image12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D5593D-B960-FE1D-933D-61E1811A80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SFMM</a:t>
            </a:r>
            <a:r>
              <a:rPr lang="zh-CN" altLang="en-US" dirty="0"/>
              <a:t>数据展示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81DFC2-2B8C-00AC-51C7-7814A9BD0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3661" y="3960764"/>
            <a:ext cx="9144000" cy="1655762"/>
          </a:xfrm>
        </p:spPr>
        <p:txBody>
          <a:bodyPr/>
          <a:lstStyle/>
          <a:p>
            <a:r>
              <a:rPr lang="zh-CN" altLang="en-US" b="1" dirty="0"/>
              <a:t>时间：</a:t>
            </a:r>
            <a:r>
              <a:rPr lang="en-US" altLang="zh-CN" b="1" dirty="0"/>
              <a:t>202603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323107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24A12-52C5-6AC4-65BA-4F07EA0BE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885037-ADC5-3346-78D7-9BEFF614E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6" y="236342"/>
            <a:ext cx="10515600" cy="896246"/>
          </a:xfrm>
        </p:spPr>
        <p:txBody>
          <a:bodyPr/>
          <a:lstStyle/>
          <a:p>
            <a:r>
              <a:rPr lang="en-US" altLang="zh-CN" b="1" dirty="0"/>
              <a:t>4861</a:t>
            </a:r>
            <a:endParaRPr lang="zh-CN" altLang="en-US" b="1" dirty="0"/>
          </a:p>
        </p:txBody>
      </p:sp>
      <p:pic>
        <p:nvPicPr>
          <p:cNvPr id="3" name="Ha">
            <a:hlinkClick r:id="" action="ppaction://media"/>
            <a:extLst>
              <a:ext uri="{FF2B5EF4-FFF2-40B4-BE49-F238E27FC236}">
                <a16:creationId xmlns:a16="http://schemas.microsoft.com/office/drawing/2014/main" id="{141AC564-6249-E98C-AAB5-6C89DA5DED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440" y="1132588"/>
            <a:ext cx="5219190" cy="5516736"/>
          </a:xfrm>
          <a:prstGeom prst="rect">
            <a:avLst/>
          </a:prstGeom>
        </p:spPr>
      </p:pic>
      <p:pic>
        <p:nvPicPr>
          <p:cNvPr id="5" name="Ha">
            <a:hlinkClick r:id="" action="ppaction://media"/>
            <a:extLst>
              <a:ext uri="{FF2B5EF4-FFF2-40B4-BE49-F238E27FC236}">
                <a16:creationId xmlns:a16="http://schemas.microsoft.com/office/drawing/2014/main" id="{EE2E9E87-79EF-70F1-4FCB-99D693139FB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0841" y="1132588"/>
            <a:ext cx="5219191" cy="551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7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71441-232B-AA28-8475-649969FCA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1CBE68-0EF5-A2B7-148B-A5C4CC1CF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6" y="236342"/>
            <a:ext cx="10515600" cy="896246"/>
          </a:xfrm>
        </p:spPr>
        <p:txBody>
          <a:bodyPr/>
          <a:lstStyle/>
          <a:p>
            <a:r>
              <a:rPr lang="en-US" altLang="zh-CN" b="1" dirty="0"/>
              <a:t>5324</a:t>
            </a:r>
            <a:endParaRPr lang="zh-CN" altLang="en-US" b="1" dirty="0"/>
          </a:p>
        </p:txBody>
      </p:sp>
      <p:pic>
        <p:nvPicPr>
          <p:cNvPr id="3" name="Ha">
            <a:hlinkClick r:id="" action="ppaction://media"/>
            <a:extLst>
              <a:ext uri="{FF2B5EF4-FFF2-40B4-BE49-F238E27FC236}">
                <a16:creationId xmlns:a16="http://schemas.microsoft.com/office/drawing/2014/main" id="{42C6D447-FA2C-34C2-8896-7A1C739A32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3639" y="936965"/>
            <a:ext cx="5378088" cy="5684693"/>
          </a:xfrm>
          <a:prstGeom prst="rect">
            <a:avLst/>
          </a:prstGeom>
        </p:spPr>
      </p:pic>
      <p:pic>
        <p:nvPicPr>
          <p:cNvPr id="4" name="Ha">
            <a:hlinkClick r:id="" action="ppaction://media"/>
            <a:extLst>
              <a:ext uri="{FF2B5EF4-FFF2-40B4-BE49-F238E27FC236}">
                <a16:creationId xmlns:a16="http://schemas.microsoft.com/office/drawing/2014/main" id="{627ED89F-76AB-0DE4-09B0-8656F61837F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148" y="936965"/>
            <a:ext cx="5378088" cy="568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8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9D0D75A-58D6-70FD-D263-27596F82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189" y="236342"/>
            <a:ext cx="4578530" cy="896246"/>
          </a:xfrm>
        </p:spPr>
        <p:txBody>
          <a:bodyPr/>
          <a:lstStyle/>
          <a:p>
            <a:r>
              <a:rPr lang="en-US" altLang="zh-CN" b="1" dirty="0"/>
              <a:t>6563</a:t>
            </a:r>
            <a:endParaRPr lang="zh-CN" altLang="en-US" b="1" dirty="0"/>
          </a:p>
        </p:txBody>
      </p:sp>
      <p:pic>
        <p:nvPicPr>
          <p:cNvPr id="2" name="Ha">
            <a:hlinkClick r:id="" action="ppaction://media"/>
            <a:extLst>
              <a:ext uri="{FF2B5EF4-FFF2-40B4-BE49-F238E27FC236}">
                <a16:creationId xmlns:a16="http://schemas.microsoft.com/office/drawing/2014/main" id="{3A32B148-040F-ED8F-1296-7CB928F3DD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4657" y="0"/>
            <a:ext cx="6496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7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72FE5-2930-4FAE-14CD-6DD6D26FC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DAB8C9FE-A7B1-C9E7-CC45-EC07BDB2C1BA}"/>
              </a:ext>
            </a:extLst>
          </p:cNvPr>
          <p:cNvSpPr txBox="1">
            <a:spLocks/>
          </p:cNvSpPr>
          <p:nvPr/>
        </p:nvSpPr>
        <p:spPr>
          <a:xfrm>
            <a:off x="608281" y="211463"/>
            <a:ext cx="3446615" cy="896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/>
              <a:t>8542</a:t>
            </a:r>
            <a:endParaRPr lang="zh-CN" altLang="en-US" b="1" dirty="0"/>
          </a:p>
        </p:txBody>
      </p:sp>
      <p:pic>
        <p:nvPicPr>
          <p:cNvPr id="2" name="Ha">
            <a:hlinkClick r:id="" action="ppaction://media"/>
            <a:extLst>
              <a:ext uri="{FF2B5EF4-FFF2-40B4-BE49-F238E27FC236}">
                <a16:creationId xmlns:a16="http://schemas.microsoft.com/office/drawing/2014/main" id="{E7073AB2-51D5-6DCF-49E1-6BE9BF9E8D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8402" y="0"/>
            <a:ext cx="6496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2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06938-B32E-8FA6-EB6C-244EBDB7C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1020"/>
          </a:xfrm>
        </p:spPr>
        <p:txBody>
          <a:bodyPr>
            <a:normAutofit/>
          </a:bodyPr>
          <a:lstStyle/>
          <a:p>
            <a:r>
              <a:rPr lang="en-US" altLang="zh-CN" sz="3600" b="1" dirty="0"/>
              <a:t>20260404_14409_0107_0123_M7.5</a:t>
            </a:r>
            <a:endParaRPr lang="zh-CN" altLang="en-US" sz="3600" b="1" dirty="0"/>
          </a:p>
        </p:txBody>
      </p:sp>
      <p:pic>
        <p:nvPicPr>
          <p:cNvPr id="4" name="Ha">
            <a:hlinkClick r:id="" action="ppaction://media"/>
            <a:extLst>
              <a:ext uri="{FF2B5EF4-FFF2-40B4-BE49-F238E27FC236}">
                <a16:creationId xmlns:a16="http://schemas.microsoft.com/office/drawing/2014/main" id="{64A362DA-40C6-675A-D148-A210923B03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320" y="1256146"/>
            <a:ext cx="4654116" cy="5200544"/>
          </a:xfrm>
        </p:spPr>
      </p:pic>
      <p:pic>
        <p:nvPicPr>
          <p:cNvPr id="5" name="Ha">
            <a:hlinkClick r:id="" action="ppaction://media"/>
            <a:extLst>
              <a:ext uri="{FF2B5EF4-FFF2-40B4-BE49-F238E27FC236}">
                <a16:creationId xmlns:a16="http://schemas.microsoft.com/office/drawing/2014/main" id="{C29325E3-6E8D-049A-50C9-2092CF764EF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6621" y="1256147"/>
            <a:ext cx="4654006" cy="520054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B83EB33-B63E-1B4E-34E0-2B1CCCCCA25E}"/>
              </a:ext>
            </a:extLst>
          </p:cNvPr>
          <p:cNvSpPr/>
          <p:nvPr/>
        </p:nvSpPr>
        <p:spPr>
          <a:xfrm>
            <a:off x="2743200" y="3084946"/>
            <a:ext cx="1450110" cy="110836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E4A1D9A-4551-0FF6-EFFC-FB8AD0C0BE76}"/>
              </a:ext>
            </a:extLst>
          </p:cNvPr>
          <p:cNvSpPr/>
          <p:nvPr/>
        </p:nvSpPr>
        <p:spPr>
          <a:xfrm>
            <a:off x="8483599" y="3061855"/>
            <a:ext cx="1450110" cy="110836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36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0005D5-EB86-8C23-7761-56B9F6777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91" y="198871"/>
            <a:ext cx="10515600" cy="1168544"/>
          </a:xfrm>
        </p:spPr>
        <p:txBody>
          <a:bodyPr>
            <a:normAutofit/>
          </a:bodyPr>
          <a:lstStyle/>
          <a:p>
            <a:r>
              <a:rPr lang="en-US" altLang="zh-CN" sz="3600" b="1" dirty="0"/>
              <a:t>20260424_14419_0051_0113_X2.4</a:t>
            </a:r>
            <a:br>
              <a:rPr lang="en-US" altLang="zh-CN" sz="3600" b="1" dirty="0"/>
            </a:br>
            <a:r>
              <a:rPr lang="en-US" altLang="zh-CN" sz="3600" b="1" dirty="0"/>
              <a:t>20260424_14419_0801_0818_X2.5</a:t>
            </a:r>
            <a:endParaRPr lang="zh-CN" altLang="en-US" sz="3600" b="1" dirty="0"/>
          </a:p>
        </p:txBody>
      </p:sp>
      <p:pic>
        <p:nvPicPr>
          <p:cNvPr id="4" name="Ha">
            <a:hlinkClick r:id="" action="ppaction://media"/>
            <a:extLst>
              <a:ext uri="{FF2B5EF4-FFF2-40B4-BE49-F238E27FC236}">
                <a16:creationId xmlns:a16="http://schemas.microsoft.com/office/drawing/2014/main" id="{364544B5-B359-9534-C3CA-1CDDCDEF6C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491" y="1262490"/>
            <a:ext cx="4829607" cy="5396639"/>
          </a:xfrm>
        </p:spPr>
      </p:pic>
      <p:pic>
        <p:nvPicPr>
          <p:cNvPr id="5" name="Ha">
            <a:hlinkClick r:id="" action="ppaction://media"/>
            <a:extLst>
              <a:ext uri="{FF2B5EF4-FFF2-40B4-BE49-F238E27FC236}">
                <a16:creationId xmlns:a16="http://schemas.microsoft.com/office/drawing/2014/main" id="{40628769-E332-696A-3229-3EE954E140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4820" y="1262491"/>
            <a:ext cx="4829607" cy="539676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BE3F4A6-3B45-6D09-3640-4AE6FCA7FC64}"/>
              </a:ext>
            </a:extLst>
          </p:cNvPr>
          <p:cNvSpPr/>
          <p:nvPr/>
        </p:nvSpPr>
        <p:spPr>
          <a:xfrm>
            <a:off x="3879273" y="3168073"/>
            <a:ext cx="1076034" cy="82203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6BF6508-AC36-8D58-F763-41BAAA611A59}"/>
              </a:ext>
            </a:extLst>
          </p:cNvPr>
          <p:cNvSpPr/>
          <p:nvPr/>
        </p:nvSpPr>
        <p:spPr>
          <a:xfrm>
            <a:off x="9481127" y="3168073"/>
            <a:ext cx="1076034" cy="82203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34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F8C987-F5C0-8AB8-3B5E-35BE10AF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4220"/>
          </a:xfrm>
        </p:spPr>
        <p:txBody>
          <a:bodyPr>
            <a:normAutofit/>
          </a:bodyPr>
          <a:lstStyle/>
          <a:p>
            <a:r>
              <a:rPr lang="en-US" altLang="zh-CN" sz="3600" b="1" dirty="0"/>
              <a:t>20260424_14423_0857_0924_M2.0</a:t>
            </a:r>
            <a:endParaRPr lang="zh-CN" altLang="en-US" sz="3600" b="1" dirty="0"/>
          </a:p>
        </p:txBody>
      </p:sp>
      <p:pic>
        <p:nvPicPr>
          <p:cNvPr id="4" name="Ha">
            <a:hlinkClick r:id="" action="ppaction://media"/>
            <a:extLst>
              <a:ext uri="{FF2B5EF4-FFF2-40B4-BE49-F238E27FC236}">
                <a16:creationId xmlns:a16="http://schemas.microsoft.com/office/drawing/2014/main" id="{578CF36F-A215-BAFF-9181-AE540C24FE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690688"/>
            <a:ext cx="4555836" cy="5090725"/>
          </a:xfrm>
        </p:spPr>
      </p:pic>
      <p:pic>
        <p:nvPicPr>
          <p:cNvPr id="5" name="Ha">
            <a:hlinkClick r:id="" action="ppaction://media"/>
            <a:extLst>
              <a:ext uri="{FF2B5EF4-FFF2-40B4-BE49-F238E27FC236}">
                <a16:creationId xmlns:a16="http://schemas.microsoft.com/office/drawing/2014/main" id="{B9656FDE-B220-1FCE-F37E-C93CA2FC949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8148" y="1690628"/>
            <a:ext cx="4555835" cy="509084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A54FC31-F560-F4EB-2CE6-83B22787C9A0}"/>
              </a:ext>
            </a:extLst>
          </p:cNvPr>
          <p:cNvSpPr/>
          <p:nvPr/>
        </p:nvSpPr>
        <p:spPr>
          <a:xfrm>
            <a:off x="1496292" y="4017819"/>
            <a:ext cx="1076034" cy="82203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C3D7976-61EA-54AB-23DD-C42A5462A0A2}"/>
              </a:ext>
            </a:extLst>
          </p:cNvPr>
          <p:cNvSpPr/>
          <p:nvPr/>
        </p:nvSpPr>
        <p:spPr>
          <a:xfrm>
            <a:off x="6991928" y="4017819"/>
            <a:ext cx="1076034" cy="82203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61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2095</TotalTime>
  <Words>27</Words>
  <Application>Microsoft Office PowerPoint</Application>
  <PresentationFormat>宽屏</PresentationFormat>
  <Paragraphs>13</Paragraphs>
  <Slides>8</Slides>
  <Notes>4</Notes>
  <HiddenSlides>0</HiddenSlides>
  <MMClips>12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2" baseType="lpstr">
      <vt:lpstr>等线</vt:lpstr>
      <vt:lpstr>等线 Light</vt:lpstr>
      <vt:lpstr>Arial</vt:lpstr>
      <vt:lpstr>Office 主题​​</vt:lpstr>
      <vt:lpstr>SFMM数据展示</vt:lpstr>
      <vt:lpstr>4861</vt:lpstr>
      <vt:lpstr>5324</vt:lpstr>
      <vt:lpstr>6563</vt:lpstr>
      <vt:lpstr>PowerPoint 演示文稿</vt:lpstr>
      <vt:lpstr>20260404_14409_0107_0123_M7.5</vt:lpstr>
      <vt:lpstr>20260424_14419_0051_0113_X2.4 20260424_14419_0801_0818_X2.5</vt:lpstr>
      <vt:lpstr>20260424_14423_0857_0924_M2.0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xing hu</dc:creator>
  <cp:lastModifiedBy>xing hu</cp:lastModifiedBy>
  <cp:revision>42</cp:revision>
  <dcterms:created xsi:type="dcterms:W3CDTF">2024-12-09T12:08:58Z</dcterms:created>
  <dcterms:modified xsi:type="dcterms:W3CDTF">2026-05-07T09:49:21Z</dcterms:modified>
</cp:coreProperties>
</file>